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4" r:id="rId5"/>
    <p:sldId id="278" r:id="rId6"/>
    <p:sldId id="268" r:id="rId7"/>
    <p:sldId id="265" r:id="rId8"/>
    <p:sldId id="259" r:id="rId9"/>
    <p:sldId id="270" r:id="rId10"/>
    <p:sldId id="261" r:id="rId11"/>
    <p:sldId id="272" r:id="rId12"/>
    <p:sldId id="274" r:id="rId13"/>
    <p:sldId id="273" r:id="rId14"/>
    <p:sldId id="276" r:id="rId15"/>
    <p:sldId id="277" r:id="rId16"/>
    <p:sldId id="279" r:id="rId17"/>
    <p:sldId id="282" r:id="rId18"/>
    <p:sldId id="280" r:id="rId19"/>
    <p:sldId id="281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>
      <p:cViewPr varScale="1">
        <p:scale>
          <a:sx n="80" d="100"/>
          <a:sy n="80" d="100"/>
        </p:scale>
        <p:origin x="114" y="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Против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279400" dist="63500" dir="5400000" sx="102000" sy="102000" rotWithShape="0">
                <a:srgbClr val="000000">
                  <a:alpha val="67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Первое голосование</c:v>
                </c:pt>
                <c:pt idx="1">
                  <c:v>Второе голосование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5-490F-8656-B476685FEB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57200" dist="203200" dir="5400000" sx="98000" sy="98000" rotWithShape="0">
                <a:srgbClr val="000000">
                  <a:alpha val="83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Первое голосование</c:v>
                </c:pt>
                <c:pt idx="1">
                  <c:v>Второе голосование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45-490F-8656-B476685FEB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Сомневаюсь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Первое голосование</c:v>
                </c:pt>
                <c:pt idx="1">
                  <c:v>Второе голосование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45-490F-8656-B476685FEB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9867503"/>
        <c:axId val="149859183"/>
      </c:barChart>
      <c:catAx>
        <c:axId val="14986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59183"/>
        <c:crosses val="autoZero"/>
        <c:auto val="1"/>
        <c:lblAlgn val="ctr"/>
        <c:lblOffset val="100"/>
        <c:noMultiLvlLbl val="0"/>
      </c:catAx>
      <c:valAx>
        <c:axId val="14985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6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4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7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1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3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7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2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0000">
              <a:schemeClr val="accent1">
                <a:lumMod val="45000"/>
                <a:lumOff val="55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75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CC35-783E-40DE-ABCF-3F0752677F7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4E92-BDD0-4ADB-A4E9-192F5EBEB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062664" cy="254771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НЕДЕЛЯ ПРАВ ЧЕЛОВЕКА В </a:t>
            </a:r>
            <a:r>
              <a:rPr lang="ru-RU" b="1" dirty="0" smtClean="0"/>
              <a:t>КОЛЛЕДЖЕ </a:t>
            </a:r>
            <a:r>
              <a:rPr lang="ru-RU" b="1" dirty="0" smtClean="0"/>
              <a:t>ЭКОНОМИКИ И УПРАВЛЕНИЯ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4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6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мероприятие </a:t>
            </a:r>
            <a:br>
              <a:rPr lang="ru-RU" dirty="0" smtClean="0"/>
            </a:br>
            <a:r>
              <a:rPr lang="ru-RU" dirty="0" smtClean="0"/>
              <a:t>«Смертная </a:t>
            </a:r>
            <a:r>
              <a:rPr lang="ru-RU" dirty="0"/>
              <a:t>казнь в России»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sun9-69.userapi.com/c854416/v854416734/20b02c/xr2xU5mH1F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/>
          <a:stretch/>
        </p:blipFill>
        <p:spPr bwMode="auto">
          <a:xfrm>
            <a:off x="323528" y="1412776"/>
            <a:ext cx="8507288" cy="5133166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1</a:t>
            </a:r>
            <a:r>
              <a:rPr lang="ru-RU" dirty="0" smtClean="0"/>
              <a:t> этап </a:t>
            </a:r>
            <a:br>
              <a:rPr lang="ru-RU" dirty="0" smtClean="0"/>
            </a:br>
            <a:r>
              <a:rPr lang="ru-RU" dirty="0" smtClean="0"/>
              <a:t>Голосование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https://sun9-49.userapi.com/c855224/v855224734/207c12/_9rkJ4kiv4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r="239" b="4952"/>
          <a:stretch/>
        </p:blipFill>
        <p:spPr bwMode="auto">
          <a:xfrm>
            <a:off x="317781" y="1484784"/>
            <a:ext cx="4326227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67.userapi.com/c206616/v206616734/a2b29/WnV1Q88d7o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r="2832" b="3765"/>
          <a:stretch/>
        </p:blipFill>
        <p:spPr bwMode="auto">
          <a:xfrm>
            <a:off x="4621747" y="1484785"/>
            <a:ext cx="4204472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4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этап </a:t>
            </a:r>
            <a:br>
              <a:rPr lang="ru-RU" dirty="0" smtClean="0"/>
            </a:br>
            <a:r>
              <a:rPr lang="ru-RU" dirty="0" smtClean="0"/>
              <a:t>Обсуждение позиции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sun9-39.userapi.com/c854416/v854416734/20b040/0WS8S6hQji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10540"/>
          <a:stretch/>
        </p:blipFill>
        <p:spPr bwMode="auto">
          <a:xfrm>
            <a:off x="317781" y="1484784"/>
            <a:ext cx="8508437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39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ru-RU" dirty="0" smtClean="0"/>
              <a:t> этап </a:t>
            </a:r>
            <a:br>
              <a:rPr lang="ru-RU" dirty="0" smtClean="0"/>
            </a:br>
            <a:r>
              <a:rPr lang="ru-RU" dirty="0" smtClean="0"/>
              <a:t>Аргументация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sun9-39.userapi.com/c854416/v854416734/20b040/0WS8S6hQji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1" b="10540"/>
          <a:stretch/>
        </p:blipFill>
        <p:spPr bwMode="auto">
          <a:xfrm>
            <a:off x="317781" y="1484784"/>
            <a:ext cx="85084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un9-42.userapi.com/c854024/v854024734/20f78b/bgxHukvWMV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14584"/>
          <a:stretch/>
        </p:blipFill>
        <p:spPr bwMode="auto">
          <a:xfrm>
            <a:off x="323528" y="1484785"/>
            <a:ext cx="8542687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 этап </a:t>
            </a:r>
            <a:br>
              <a:rPr lang="ru-RU" dirty="0" smtClean="0"/>
            </a:br>
            <a:r>
              <a:rPr lang="ru-RU" dirty="0" smtClean="0"/>
              <a:t>Обсуждение аргументов соперников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 descr="https://sun9-5.userapi.com/c858132/v858132734/1a33a3/uyWK2TXDIQ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13692"/>
          <a:stretch/>
        </p:blipFill>
        <p:spPr bwMode="auto">
          <a:xfrm>
            <a:off x="298219" y="1484784"/>
            <a:ext cx="8594261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этап </a:t>
            </a:r>
            <a:br>
              <a:rPr lang="ru-RU" dirty="0" smtClean="0"/>
            </a:br>
            <a:r>
              <a:rPr lang="ru-RU" dirty="0" smtClean="0"/>
              <a:t>Контраргументация соперников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sun9-8.userapi.com/c854416/v854416734/20b075/nsNZtj0aCc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9" b="6779"/>
          <a:stretch/>
        </p:blipFill>
        <p:spPr bwMode="auto">
          <a:xfrm>
            <a:off x="323528" y="1484785"/>
            <a:ext cx="8568952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6</a:t>
            </a:r>
            <a:r>
              <a:rPr lang="ru-RU" dirty="0" smtClean="0"/>
              <a:t> этап </a:t>
            </a:r>
            <a:br>
              <a:rPr lang="ru-RU" dirty="0" smtClean="0"/>
            </a:br>
            <a:r>
              <a:rPr lang="ru-RU" dirty="0" smtClean="0"/>
              <a:t>Повторное голосование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s://sun9-49.userapi.com/c855224/v855224734/207c12/_9rkJ4kiv4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r="239" b="4952"/>
          <a:stretch/>
        </p:blipFill>
        <p:spPr bwMode="auto">
          <a:xfrm>
            <a:off x="317781" y="1484784"/>
            <a:ext cx="4326227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67.userapi.com/c206616/v206616734/a2b29/WnV1Q88d7o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r="2832" b="3765"/>
          <a:stretch/>
        </p:blipFill>
        <p:spPr bwMode="auto">
          <a:xfrm>
            <a:off x="4621747" y="1484785"/>
            <a:ext cx="4204472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1143000"/>
          </a:xfrm>
        </p:spPr>
        <p:txBody>
          <a:bodyPr/>
          <a:lstStyle/>
          <a:p>
            <a:r>
              <a:rPr lang="ru-RU" dirty="0" smtClean="0"/>
              <a:t>Итоги голосования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315849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4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0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мероприятие</a:t>
            </a:r>
            <a:br>
              <a:rPr lang="ru-RU" dirty="0" smtClean="0"/>
            </a:br>
            <a:r>
              <a:rPr lang="ru-RU" dirty="0" smtClean="0"/>
              <a:t>Просмотр короткометражного кино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s://sun9-49.userapi.com/c855224/v855224734/207c12/_9rkJ4kiv4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3" r="239" b="4952"/>
          <a:stretch/>
        </p:blipFill>
        <p:spPr bwMode="auto">
          <a:xfrm>
            <a:off x="583960" y="2344557"/>
            <a:ext cx="1499017" cy="17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67.userapi.com/c206616/v206616734/a2b29/WnV1Q88d7o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r="2832" b="3765"/>
          <a:stretch/>
        </p:blipFill>
        <p:spPr bwMode="auto">
          <a:xfrm>
            <a:off x="4621747" y="1484785"/>
            <a:ext cx="42044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sun9-22.userapi.com/c857320/v857320734/11a5fb/DUthAM_5bF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-258" b="6818"/>
          <a:stretch/>
        </p:blipFill>
        <p:spPr bwMode="auto">
          <a:xfrm>
            <a:off x="336637" y="1484784"/>
            <a:ext cx="8470727" cy="5112568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Награждение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https://sun3-13.userapi.com/Ni6a1Bgs8AUNLGvTfFteu1OxVgxLwsxHJ_mP5A/yAk3betoPZ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2937" r="6785" b="5914"/>
          <a:stretch/>
        </p:blipFill>
        <p:spPr bwMode="auto">
          <a:xfrm>
            <a:off x="392662" y="1153775"/>
            <a:ext cx="8358675" cy="5418811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0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Колледж</a:t>
            </a: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206718" y="2841187"/>
            <a:ext cx="5112568" cy="2592288"/>
          </a:xfrm>
          <a:effectLst>
            <a:outerShdw blurRad="266700" dist="88900" dir="1500000" algn="tl" rotWithShape="0">
              <a:prstClr val="black">
                <a:alpha val="41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600" b="1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ПКЭУ</a:t>
            </a:r>
          </a:p>
          <a:p>
            <a:pPr lvl="4"/>
            <a:endParaRPr lang="ru-RU" sz="2400" dirty="0">
              <a:latin typeface="Franklin Gothic Demi Cond" panose="020B07060304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27684" y="2132856"/>
            <a:ext cx="5688632" cy="3392345"/>
            <a:chOff x="2195736" y="2397542"/>
            <a:chExt cx="5184576" cy="2911635"/>
          </a:xfrm>
          <a:effectLst>
            <a:outerShdw blurRad="190500" dist="38100" dir="2700000" sx="102000" sy="102000" algn="tl" rotWithShape="0">
              <a:prstClr val="black">
                <a:alpha val="35000"/>
              </a:prstClr>
            </a:outerShdw>
          </a:effectLst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2195736" y="2397542"/>
              <a:ext cx="5184576" cy="36004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27784" y="2829590"/>
              <a:ext cx="4330824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622612" y="4815748"/>
              <a:ext cx="4330824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39752" y="5093153"/>
              <a:ext cx="4896544" cy="21602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13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Провели ряд мероприяти</a:t>
            </a:r>
            <a:r>
              <a:rPr lang="ru-RU" dirty="0"/>
              <a:t>й</a:t>
            </a:r>
            <a:endParaRPr lang="ru-RU" dirty="0" smtClean="0"/>
          </a:p>
          <a:p>
            <a:r>
              <a:rPr lang="ru-RU" dirty="0" smtClean="0"/>
              <a:t>Получили опыт работы </a:t>
            </a:r>
            <a:r>
              <a:rPr lang="ru-RU" dirty="0"/>
              <a:t>с </a:t>
            </a:r>
            <a:r>
              <a:rPr lang="ru-RU" dirty="0" smtClean="0"/>
              <a:t>аудиторией</a:t>
            </a:r>
          </a:p>
          <a:p>
            <a:r>
              <a:rPr lang="ru-RU" dirty="0" smtClean="0"/>
              <a:t>Заинтересовали </a:t>
            </a:r>
            <a:r>
              <a:rPr lang="ru-RU" dirty="0"/>
              <a:t>студентов первого </a:t>
            </a:r>
            <a:r>
              <a:rPr lang="ru-RU" dirty="0" smtClean="0"/>
              <a:t>курса</a:t>
            </a:r>
            <a:endParaRPr lang="ru-RU" dirty="0" smtClean="0"/>
          </a:p>
          <a:p>
            <a:r>
              <a:rPr lang="ru-RU" dirty="0" smtClean="0"/>
              <a:t>Повысили свои знания и знания студентов в области прав человека</a:t>
            </a:r>
          </a:p>
          <a:p>
            <a:r>
              <a:rPr lang="ru-RU" dirty="0" smtClean="0"/>
              <a:t>Положили начало традиции ежегодно проводить неделю прав человека в колледже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7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dirty="0"/>
              <a:t>Проблема и </a:t>
            </a: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Недостаточная информированность о правах человека </a:t>
            </a:r>
          </a:p>
          <a:p>
            <a:r>
              <a:rPr lang="ru-RU" sz="3600" dirty="0"/>
              <a:t>Недостаточная компетентность в области защиты общественных интересов 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5442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команда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Курочкин Никита</a:t>
            </a:r>
          </a:p>
          <a:p>
            <a:r>
              <a:rPr lang="ru-RU" dirty="0" err="1" smtClean="0"/>
              <a:t>Севальнева</a:t>
            </a:r>
            <a:r>
              <a:rPr lang="ru-RU" dirty="0" smtClean="0"/>
              <a:t> Алевтина</a:t>
            </a:r>
          </a:p>
          <a:p>
            <a:r>
              <a:rPr lang="ru-RU" dirty="0" smtClean="0"/>
              <a:t>Горбатова Полина</a:t>
            </a:r>
          </a:p>
          <a:p>
            <a:r>
              <a:rPr lang="ru-RU" dirty="0" smtClean="0"/>
              <a:t>Сотников Данил</a:t>
            </a:r>
          </a:p>
          <a:p>
            <a:r>
              <a:rPr lang="ru-RU" dirty="0" err="1" smtClean="0"/>
              <a:t>Шмырина</a:t>
            </a:r>
            <a:r>
              <a:rPr lang="ru-RU" dirty="0" smtClean="0"/>
              <a:t> Мария</a:t>
            </a:r>
          </a:p>
          <a:p>
            <a:r>
              <a:rPr lang="ru-RU" dirty="0" smtClean="0"/>
              <a:t>Миронова Валерия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Повысить уровень правовой грамотности</a:t>
            </a:r>
          </a:p>
          <a:p>
            <a:r>
              <a:rPr lang="ru-RU" dirty="0"/>
              <a:t>Привлечь внимание к проблематике прав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7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1423317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Привлечь внимание студентов к проблематике прав человека через художественные образы</a:t>
            </a:r>
          </a:p>
          <a:p>
            <a:r>
              <a:rPr lang="ru-RU" dirty="0" smtClean="0"/>
              <a:t>Сформировать представление о праве на жизнь и об институте смертной казни </a:t>
            </a:r>
          </a:p>
          <a:p>
            <a:r>
              <a:rPr lang="ru-RU" dirty="0" smtClean="0"/>
              <a:t>Помочь студентам сформировать ценностную позицию по проблеме смертной казни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Посещение спектакля </a:t>
            </a:r>
            <a:r>
              <a:rPr lang="en-US" dirty="0" smtClean="0"/>
              <a:t>#</a:t>
            </a:r>
            <a:r>
              <a:rPr lang="ru-RU" dirty="0" err="1" smtClean="0"/>
              <a:t>Конституциярф</a:t>
            </a:r>
            <a:endParaRPr lang="ru-RU" dirty="0" smtClean="0"/>
          </a:p>
          <a:p>
            <a:r>
              <a:rPr lang="ru-RU" dirty="0" smtClean="0"/>
              <a:t>Проведение игры «Смертная казнь в России»</a:t>
            </a:r>
          </a:p>
          <a:p>
            <a:r>
              <a:rPr lang="ru-RU" dirty="0" err="1" smtClean="0"/>
              <a:t>Кинодисскусия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Конкурс рецензий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5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132" y="188640"/>
            <a:ext cx="8129736" cy="1547664"/>
          </a:xfrm>
        </p:spPr>
        <p:txBody>
          <a:bodyPr>
            <a:noAutofit/>
          </a:bodyPr>
          <a:lstStyle/>
          <a:p>
            <a:r>
              <a:rPr lang="ru-RU" dirty="0" smtClean="0"/>
              <a:t>1 мероприятие</a:t>
            </a:r>
            <a:br>
              <a:rPr lang="ru-RU" dirty="0" smtClean="0"/>
            </a:br>
            <a:r>
              <a:rPr lang="en-US" dirty="0" smtClean="0"/>
              <a:t>#</a:t>
            </a:r>
            <a:r>
              <a:rPr lang="ru-RU" dirty="0" err="1" smtClean="0"/>
              <a:t>Конституциярф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Картинки по запросу &quot;театр театр #конституц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3704" r="2226" b="1"/>
          <a:stretch/>
        </p:blipFill>
        <p:spPr bwMode="auto">
          <a:xfrm>
            <a:off x="323528" y="1412776"/>
            <a:ext cx="8507288" cy="5119500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36.userapi.com/c854532/v854532734/208158/Vb7Kx6gj1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7" y="356771"/>
            <a:ext cx="8302213" cy="6226660"/>
          </a:xfrm>
          <a:prstGeom prst="rect">
            <a:avLst/>
          </a:prstGeom>
          <a:ln>
            <a:noFill/>
          </a:ln>
          <a:effectLst>
            <a:outerShdw blurRad="304800" dist="63500" sx="99000" sy="99000" algn="tl" rotWithShape="0">
              <a:srgbClr val="333333">
                <a:alpha val="9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151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Franklin Gothic Demi Cond</vt:lpstr>
      <vt:lpstr>Impact</vt:lpstr>
      <vt:lpstr>Тема Office</vt:lpstr>
      <vt:lpstr>НЕДЕЛЯ ПРАВ ЧЕЛОВЕКА В КОЛЛЕДЖЕ ЭКОНОМИКИ И УПРАВЛЕНИЯ </vt:lpstr>
      <vt:lpstr>Колледж</vt:lpstr>
      <vt:lpstr>Проблема и актуальность</vt:lpstr>
      <vt:lpstr>Проектная команда </vt:lpstr>
      <vt:lpstr>Цель</vt:lpstr>
      <vt:lpstr>Задачи</vt:lpstr>
      <vt:lpstr>Этапы</vt:lpstr>
      <vt:lpstr>1 мероприятие #Конституциярф  </vt:lpstr>
      <vt:lpstr>Презентация PowerPoint</vt:lpstr>
      <vt:lpstr>2 мероприятие  «Смертная казнь в России» </vt:lpstr>
      <vt:lpstr>1 этап  Голосование</vt:lpstr>
      <vt:lpstr>2 этап  Обсуждение позиции</vt:lpstr>
      <vt:lpstr>3 этап  Аргументация</vt:lpstr>
      <vt:lpstr>4 этап  Обсуждение аргументов соперников</vt:lpstr>
      <vt:lpstr>5 этап  Контраргументация соперников</vt:lpstr>
      <vt:lpstr>6 этап  Повторное голосование</vt:lpstr>
      <vt:lpstr>Итоги голосования</vt:lpstr>
      <vt:lpstr>3 мероприятие Просмотр короткометражного кино </vt:lpstr>
      <vt:lpstr>Награждение </vt:lpstr>
      <vt:lpstr>Итоги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ПРАВ ЧЕЛОВЕКА В КОЛЛЕДЖЕ ЭКОНОМИКИ И УПРАВЛЕНИЯ </dc:title>
  <dc:creator>Пользователь</dc:creator>
  <cp:lastModifiedBy>Nikita</cp:lastModifiedBy>
  <cp:revision>38</cp:revision>
  <dcterms:created xsi:type="dcterms:W3CDTF">2020-03-13T11:01:48Z</dcterms:created>
  <dcterms:modified xsi:type="dcterms:W3CDTF">2020-03-13T21:25:20Z</dcterms:modified>
</cp:coreProperties>
</file>